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8138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Sick and Twisted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Polish plate rack must be activated before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being engaged.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178BC-9D49-4F17-A577-DD4726963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39476"/>
            <a:ext cx="7025777" cy="29601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72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2019-06-19T18:53:59Z</dcterms:modified>
  <cp:category>Shooting</cp:category>
</cp:coreProperties>
</file>